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4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84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6AE7410-22D0-4218-9BA7-9859802482F0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B43A2C-FB79-4505-98A3-7FF82CFBDA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4293554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BF49844-EEFB-45F6-B1F5-4C0CBF2AAA04}" type="datetimeFigureOut">
              <a:rPr lang="en-US" smtClean="0"/>
              <a:pPr/>
              <a:t>12/2/2013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1B0CC2-F0BC-48BB-90B6-31162263A9F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agircontreleharcelementalecole.gouv.fr/la-campagne-videos/les-injures/" TargetMode="Externa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52400"/>
            <a:ext cx="8839200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800100" lvl="2" indent="-342900">
              <a:buFontTx/>
              <a:buAutoNum type="arabicPeriod"/>
            </a:pPr>
            <a:r>
              <a:rPr lang="en-US" sz="2400" dirty="0" smtClean="0">
                <a:hlinkClick r:id="rId2"/>
              </a:rPr>
              <a:t>Was </a:t>
            </a:r>
            <a:r>
              <a:rPr lang="en-US" sz="2400" dirty="0" err="1" smtClean="0">
                <a:hlinkClick r:id="rId2"/>
              </a:rPr>
              <a:t>kannst</a:t>
            </a:r>
            <a:r>
              <a:rPr lang="en-US" sz="2400" dirty="0" smtClean="0">
                <a:hlinkClick r:id="rId2"/>
              </a:rPr>
              <a:t> du </a:t>
            </a:r>
            <a:r>
              <a:rPr lang="en-US" sz="2400" dirty="0" err="1" smtClean="0">
                <a:hlinkClick r:id="rId2"/>
              </a:rPr>
              <a:t>tun</a:t>
            </a:r>
            <a:r>
              <a:rPr lang="en-US" sz="2400" dirty="0" smtClean="0">
                <a:hlinkClick r:id="rId2"/>
              </a:rPr>
              <a:t>?</a:t>
            </a:r>
            <a:r>
              <a:rPr lang="en-US" sz="2400" dirty="0" smtClean="0"/>
              <a:t> DEUTLICH UND MIT MARKIERSTIFT!</a:t>
            </a:r>
          </a:p>
          <a:p>
            <a:pPr marL="1257300" lvl="3" indent="-342900">
              <a:buFontTx/>
              <a:buAutoNum type="arabicPeriod"/>
            </a:pPr>
            <a:r>
              <a:rPr lang="en-US" sz="2400" dirty="0" err="1" smtClean="0"/>
              <a:t>Schreib</a:t>
            </a:r>
            <a:r>
              <a:rPr lang="en-US" sz="2400" dirty="0" smtClean="0"/>
              <a:t> </a:t>
            </a:r>
            <a:r>
              <a:rPr lang="en-US" sz="2400" dirty="0" err="1" smtClean="0"/>
              <a:t>einen</a:t>
            </a:r>
            <a:r>
              <a:rPr lang="en-US" sz="2400" dirty="0" smtClean="0"/>
              <a:t> Brief an den </a:t>
            </a:r>
            <a:r>
              <a:rPr lang="en-US" sz="2400" dirty="0" err="1" smtClean="0"/>
              <a:t>Täter</a:t>
            </a:r>
            <a:r>
              <a:rPr lang="en-US" sz="2400" dirty="0" smtClean="0"/>
              <a:t> </a:t>
            </a:r>
            <a:r>
              <a:rPr lang="en-US" sz="2400" dirty="0" err="1" smtClean="0"/>
              <a:t>oder</a:t>
            </a:r>
            <a:r>
              <a:rPr lang="en-US" sz="2400" dirty="0" smtClean="0"/>
              <a:t> an das </a:t>
            </a:r>
            <a:r>
              <a:rPr lang="en-US" sz="2400" dirty="0" err="1" smtClean="0"/>
              <a:t>Opfer</a:t>
            </a:r>
            <a:r>
              <a:rPr lang="en-US" sz="2400" dirty="0" smtClean="0"/>
              <a:t>.  Du </a:t>
            </a:r>
            <a:r>
              <a:rPr lang="en-US" sz="2400" dirty="0" err="1" smtClean="0"/>
              <a:t>denkst</a:t>
            </a:r>
            <a:r>
              <a:rPr lang="en-US" sz="2400" dirty="0" smtClean="0"/>
              <a:t> </a:t>
            </a:r>
            <a:r>
              <a:rPr lang="en-US" sz="2400" dirty="0" err="1" smtClean="0"/>
              <a:t>dass</a:t>
            </a:r>
            <a:r>
              <a:rPr lang="en-US" sz="2400" dirty="0" smtClean="0"/>
              <a:t> </a:t>
            </a:r>
            <a:r>
              <a:rPr lang="en-US" sz="2400" dirty="0" err="1" smtClean="0"/>
              <a:t>er</a:t>
            </a:r>
            <a:r>
              <a:rPr lang="en-US" sz="2400" dirty="0" smtClean="0"/>
              <a:t>/</a:t>
            </a:r>
            <a:r>
              <a:rPr lang="en-US" sz="2400" dirty="0" err="1" smtClean="0"/>
              <a:t>sie</a:t>
            </a:r>
            <a:r>
              <a:rPr lang="en-US" sz="2400" dirty="0" smtClean="0"/>
              <a:t> </a:t>
            </a:r>
            <a:r>
              <a:rPr lang="en-US" sz="2400" dirty="0" err="1" smtClean="0"/>
              <a:t>ist</a:t>
            </a:r>
            <a:r>
              <a:rPr lang="en-US" sz="2400" dirty="0" smtClean="0"/>
              <a:t>… </a:t>
            </a:r>
            <a:r>
              <a:rPr lang="en-US" sz="2400" dirty="0" err="1" smtClean="0"/>
              <a:t>aber</a:t>
            </a:r>
            <a:r>
              <a:rPr lang="en-US" sz="2400" dirty="0" smtClean="0"/>
              <a:t> du </a:t>
            </a:r>
            <a:r>
              <a:rPr lang="en-US" sz="2400" dirty="0" err="1" smtClean="0"/>
              <a:t>bist</a:t>
            </a:r>
            <a:r>
              <a:rPr lang="en-US" sz="2400" dirty="0" smtClean="0"/>
              <a:t>… du </a:t>
            </a:r>
            <a:r>
              <a:rPr lang="en-US" sz="2400" dirty="0" err="1" smtClean="0"/>
              <a:t>sollst</a:t>
            </a:r>
            <a:r>
              <a:rPr lang="en-US" sz="2400" dirty="0" smtClean="0"/>
              <a:t>….  (2 </a:t>
            </a:r>
            <a:r>
              <a:rPr lang="en-US" sz="2400" dirty="0" err="1" smtClean="0"/>
              <a:t>oder</a:t>
            </a:r>
            <a:r>
              <a:rPr lang="en-US" sz="2400" dirty="0" smtClean="0"/>
              <a:t> 3 </a:t>
            </a:r>
            <a:r>
              <a:rPr lang="en-US" sz="2400" dirty="0" err="1" smtClean="0"/>
              <a:t>Adjektive</a:t>
            </a:r>
            <a:r>
              <a:rPr lang="en-US" sz="2400" dirty="0" smtClean="0"/>
              <a:t> pro </a:t>
            </a:r>
            <a:r>
              <a:rPr lang="en-US" sz="2400" dirty="0" err="1" smtClean="0"/>
              <a:t>Nebensatz</a:t>
            </a:r>
            <a:r>
              <a:rPr lang="en-US" sz="2400" dirty="0" smtClean="0"/>
              <a:t>)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5361</TotalTime>
  <Words>42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Hart</dc:creator>
  <cp:lastModifiedBy>tmsadmin</cp:lastModifiedBy>
  <cp:revision>494</cp:revision>
  <dcterms:created xsi:type="dcterms:W3CDTF">2012-09-03T18:14:36Z</dcterms:created>
  <dcterms:modified xsi:type="dcterms:W3CDTF">2013-12-02T16:20:31Z</dcterms:modified>
</cp:coreProperties>
</file>